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hu-HU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hu-HU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hu-HU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B7237-A6DE-4EF1-A6E0-5065F168A614}" type="datetimeFigureOut">
              <a:rPr lang="hu-HU" smtClean="0"/>
              <a:pPr/>
              <a:t>2013.10.02.</a:t>
            </a:fld>
            <a:endParaRPr lang="hu-HU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D03C0-6260-491D-937E-C61EF96AC25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39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abic Typesetting" pitchFamily="66" charset="-78"/>
                <a:cs typeface="Arabic Typesetting" pitchFamily="66" charset="-78"/>
              </a:rPr>
              <a:t>M</a:t>
            </a:r>
            <a:r>
              <a:rPr lang="hu-HU" sz="239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abic Typesetting" pitchFamily="66" charset="-78"/>
                <a:cs typeface="Arabic Typesetting" pitchFamily="66" charset="-78"/>
              </a:rPr>
              <a:t>ária</a:t>
            </a:r>
            <a:r>
              <a:rPr lang="hu-HU" sz="239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abic Typesetting" pitchFamily="66" charset="-78"/>
                <a:cs typeface="Arabic Typesetting" pitchFamily="66" charset="-78"/>
              </a:rPr>
              <a:t>-</a:t>
            </a:r>
            <a:r>
              <a:rPr lang="hu-HU" sz="239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abic Typesetting" pitchFamily="66" charset="-78"/>
                <a:cs typeface="Arabic Typesetting" pitchFamily="66" charset="-78"/>
              </a:rPr>
              <a:t>út</a:t>
            </a:r>
            <a:endParaRPr lang="hu-HU" sz="239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438400" y="4191000"/>
            <a:ext cx="423224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hu-HU" sz="6000" b="1" spc="15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Pozsony-Somorja</a:t>
            </a:r>
            <a:endParaRPr lang="hu-HU" sz="6000" b="1" spc="150" dirty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2013-09-29 17.03.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80000" cy="3810000"/>
          </a:xfrm>
        </p:spPr>
      </p:pic>
      <p:pic>
        <p:nvPicPr>
          <p:cNvPr id="5" name="Obrázok 4" descr="2013-09-29 16.41.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0"/>
            <a:ext cx="4876800" cy="3657600"/>
          </a:xfrm>
          <a:prstGeom prst="rect">
            <a:avLst/>
          </a:prstGeom>
        </p:spPr>
      </p:pic>
      <p:pic>
        <p:nvPicPr>
          <p:cNvPr id="6" name="Obrázok 5" descr="2013-09-29 16.52.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57550"/>
            <a:ext cx="4800600" cy="3600450"/>
          </a:xfrm>
          <a:prstGeom prst="rect">
            <a:avLst/>
          </a:prstGeom>
        </p:spPr>
      </p:pic>
      <p:pic>
        <p:nvPicPr>
          <p:cNvPr id="7" name="Obrázok 6" descr="2013-09-29 16.59.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600450"/>
            <a:ext cx="4343400" cy="32575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Viszont egy kisebb farmra is rátaláltunk egy ilyen letérőnél: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2620962"/>
          </a:xfrm>
        </p:spPr>
        <p:txBody>
          <a:bodyPr/>
          <a:lstStyle/>
          <a:p>
            <a:r>
              <a:rPr lang="hu-HU" dirty="0" smtClean="0"/>
              <a:t>Szállítás </a:t>
            </a:r>
            <a:r>
              <a:rPr lang="sk-SK" dirty="0" err="1" smtClean="0"/>
              <a:t>Čunovo-Hamuliakovo</a:t>
            </a:r>
            <a:r>
              <a:rPr lang="sk-SK" dirty="0" smtClean="0"/>
              <a:t> </a:t>
            </a:r>
            <a:r>
              <a:rPr lang="sk-SK" smtClean="0"/>
              <a:t>között</a:t>
            </a:r>
            <a:endParaRPr lang="hu-HU" dirty="0"/>
          </a:p>
        </p:txBody>
      </p:sp>
      <p:pic>
        <p:nvPicPr>
          <p:cNvPr id="4" name="Zástupný symbol obsahu 3" descr="2013-09-29 17.24.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3028950"/>
            <a:ext cx="5105401" cy="3829051"/>
          </a:xfrm>
        </p:spPr>
      </p:pic>
      <p:pic>
        <p:nvPicPr>
          <p:cNvPr id="5" name="Obrázok 4" descr="2013-09-29 17.25.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28950"/>
            <a:ext cx="5105400" cy="3829050"/>
          </a:xfrm>
          <a:prstGeom prst="rect">
            <a:avLst/>
          </a:prstGeom>
        </p:spPr>
      </p:pic>
      <p:pic>
        <p:nvPicPr>
          <p:cNvPr id="6" name="Obrázok 5" descr="2013-09-29 17.25.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4038600" cy="6354762"/>
          </a:xfrm>
        </p:spPr>
        <p:txBody>
          <a:bodyPr>
            <a:normAutofit/>
          </a:bodyPr>
          <a:lstStyle/>
          <a:p>
            <a:r>
              <a:rPr lang="sk-SK" dirty="0" smtClean="0"/>
              <a:t>A </a:t>
            </a:r>
            <a:r>
              <a:rPr lang="sk-SK" dirty="0" err="1" smtClean="0"/>
              <a:t>bicikli</a:t>
            </a:r>
            <a:r>
              <a:rPr lang="sk-SK" dirty="0" smtClean="0"/>
              <a:t> </a:t>
            </a:r>
            <a:r>
              <a:rPr lang="hu-HU" dirty="0" smtClean="0"/>
              <a:t>útról van letérő </a:t>
            </a:r>
            <a:r>
              <a:rPr lang="hu-HU" dirty="0" err="1" smtClean="0"/>
              <a:t>Gútorba</a:t>
            </a:r>
            <a:r>
              <a:rPr lang="hu-HU" dirty="0" smtClean="0"/>
              <a:t> (</a:t>
            </a:r>
            <a:r>
              <a:rPr lang="hu-HU" dirty="0" err="1" smtClean="0"/>
              <a:t>Hamuliakovo</a:t>
            </a:r>
            <a:r>
              <a:rPr lang="hu-HU" dirty="0" smtClean="0"/>
              <a:t>), ahol egy régi templom található 10 m-rel a bicikliútról </a:t>
            </a:r>
            <a:endParaRPr lang="hu-HU" dirty="0"/>
          </a:p>
        </p:txBody>
      </p:sp>
      <p:pic>
        <p:nvPicPr>
          <p:cNvPr id="4" name="Zástupný symbol obsahu 3" descr="2013-09-29 17.33.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43250" y="857251"/>
            <a:ext cx="6858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7600"/>
            <a:ext cx="4038600" cy="28194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Gútor</a:t>
            </a:r>
            <a:r>
              <a:rPr lang="hu-HU" dirty="0" smtClean="0"/>
              <a:t> (</a:t>
            </a:r>
            <a:r>
              <a:rPr lang="hu-HU" dirty="0" err="1" smtClean="0"/>
              <a:t>Hamuliakovo</a:t>
            </a:r>
            <a:r>
              <a:rPr lang="hu-HU" dirty="0" smtClean="0"/>
              <a:t>) előtt két vendéglő is várja a </a:t>
            </a:r>
            <a:r>
              <a:rPr lang="hu-HU" dirty="0" err="1" smtClean="0"/>
              <a:t>biciklezőket</a:t>
            </a:r>
            <a:endParaRPr lang="hu-HU" dirty="0"/>
          </a:p>
        </p:txBody>
      </p:sp>
      <p:pic>
        <p:nvPicPr>
          <p:cNvPr id="4" name="Zástupný symbol obsahu 3" descr="2013-09-29 18.17.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17509" cy="3463132"/>
          </a:xfrm>
        </p:spPr>
      </p:pic>
      <p:pic>
        <p:nvPicPr>
          <p:cNvPr id="5" name="Obrázok 4" descr="2013-09-29 18.17.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0"/>
            <a:ext cx="2438400" cy="1143000"/>
          </a:xfrm>
        </p:spPr>
        <p:txBody>
          <a:bodyPr/>
          <a:lstStyle/>
          <a:p>
            <a:r>
              <a:rPr lang="hu-HU" dirty="0" err="1" smtClean="0"/>
              <a:t>Botel</a:t>
            </a:r>
            <a:endParaRPr lang="hu-HU" dirty="0"/>
          </a:p>
        </p:txBody>
      </p:sp>
      <p:pic>
        <p:nvPicPr>
          <p:cNvPr id="4" name="Zástupný symbol obsahu 3" descr="2013-09-29 18.39.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5628217" cy="4221163"/>
          </a:xfrm>
        </p:spPr>
      </p:pic>
      <p:pic>
        <p:nvPicPr>
          <p:cNvPr id="5" name="Obrázok 4" descr="2013-09-29 18.42.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38600"/>
            <a:ext cx="4165600" cy="3124200"/>
          </a:xfrm>
          <a:prstGeom prst="rect">
            <a:avLst/>
          </a:prstGeom>
        </p:spPr>
      </p:pic>
      <p:pic>
        <p:nvPicPr>
          <p:cNvPr id="7" name="Obrázok 6" descr="2013-09-29 18.41.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057525" y="752475"/>
            <a:ext cx="7239000" cy="542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Hotel Kormorán és restauráció az út végén </a:t>
            </a:r>
            <a:r>
              <a:rPr lang="hu-HU" dirty="0" err="1" smtClean="0"/>
              <a:t>Csilisztőben</a:t>
            </a:r>
            <a:endParaRPr lang="hu-HU" dirty="0"/>
          </a:p>
        </p:txBody>
      </p:sp>
      <p:pic>
        <p:nvPicPr>
          <p:cNvPr id="4" name="Zástupný symbol obsahu 3" descr="2013-09-29 18.44.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62000" y="3943351"/>
            <a:ext cx="3886199" cy="2914649"/>
          </a:xfrm>
        </p:spPr>
      </p:pic>
      <p:pic>
        <p:nvPicPr>
          <p:cNvPr id="5" name="Obrázok 4" descr="2013-09-29 18.54.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000" y="1905000"/>
            <a:ext cx="66040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2600" y="152400"/>
            <a:ext cx="3657600" cy="6705600"/>
          </a:xfrm>
        </p:spPr>
        <p:txBody>
          <a:bodyPr/>
          <a:lstStyle/>
          <a:p>
            <a:r>
              <a:rPr lang="hu-HU" dirty="0" smtClean="0"/>
              <a:t>Az út végig a Duna mellett halad, így több csodálatos kilátásban is részesülhetünk</a:t>
            </a:r>
            <a:endParaRPr lang="hu-HU" dirty="0"/>
          </a:p>
        </p:txBody>
      </p:sp>
      <p:pic>
        <p:nvPicPr>
          <p:cNvPr id="4" name="Zástupný symbol obsahu 3" descr="MARIA_Pozsony-kikoto_Somor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62000" y="0"/>
            <a:ext cx="651573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3276600"/>
          </a:xfrm>
        </p:spPr>
        <p:txBody>
          <a:bodyPr>
            <a:normAutofit/>
          </a:bodyPr>
          <a:lstStyle/>
          <a:p>
            <a:r>
              <a:rPr lang="hu-HU" dirty="0" smtClean="0"/>
              <a:t>Az utat teljesítették:</a:t>
            </a:r>
            <a:br>
              <a:rPr lang="hu-HU" dirty="0" smtClean="0"/>
            </a:br>
            <a:r>
              <a:rPr lang="hu-HU" dirty="0" err="1" smtClean="0"/>
              <a:t>Ágh</a:t>
            </a:r>
            <a:r>
              <a:rPr lang="hu-HU" dirty="0" smtClean="0"/>
              <a:t> Franci és </a:t>
            </a:r>
            <a:r>
              <a:rPr lang="hu-HU" dirty="0" err="1" smtClean="0"/>
              <a:t>Kozmér</a:t>
            </a:r>
            <a:r>
              <a:rPr lang="hu-HU" dirty="0" smtClean="0"/>
              <a:t> Marika</a:t>
            </a:r>
            <a:br>
              <a:rPr lang="hu-HU" dirty="0" smtClean="0"/>
            </a:br>
            <a:r>
              <a:rPr lang="hu-HU" dirty="0" smtClean="0"/>
              <a:t>2013.9.29-én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2400" y="0"/>
            <a:ext cx="8229600" cy="1143000"/>
          </a:xfrm>
        </p:spPr>
        <p:txBody>
          <a:bodyPr/>
          <a:lstStyle/>
          <a:p>
            <a:r>
              <a:rPr lang="hu-HU" dirty="0" smtClean="0"/>
              <a:t>Pozsonyból a kezdés</a:t>
            </a:r>
            <a:endParaRPr lang="hu-HU" dirty="0"/>
          </a:p>
        </p:txBody>
      </p:sp>
      <p:pic>
        <p:nvPicPr>
          <p:cNvPr id="4" name="Zástupný symbol obsahu 3" descr="2013-09-29 15.44.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6034617" cy="4525963"/>
          </a:xfrm>
        </p:spPr>
      </p:pic>
      <p:pic>
        <p:nvPicPr>
          <p:cNvPr id="7" name="Obrázok 6" descr="2013-09-29 15.46.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3352800"/>
            <a:ext cx="3124200" cy="234315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981200" y="5791200"/>
            <a:ext cx="4964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-büfé</a:t>
            </a:r>
            <a:endParaRPr lang="hu-HU" dirty="0" smtClean="0"/>
          </a:p>
          <a:p>
            <a:r>
              <a:rPr lang="hu-HU" dirty="0" err="1" smtClean="0"/>
              <a:t>-állatok</a:t>
            </a:r>
            <a:r>
              <a:rPr lang="hu-HU" dirty="0" smtClean="0"/>
              <a:t>(ló, tyúkok, kecskék, nyulak, tengerimalacok</a:t>
            </a:r>
          </a:p>
          <a:p>
            <a:r>
              <a:rPr lang="hu-HU" dirty="0" err="1" smtClean="0"/>
              <a:t>-elhagyatott</a:t>
            </a:r>
            <a:r>
              <a:rPr lang="hu-HU" dirty="0" smtClean="0"/>
              <a:t> gokart pálya</a:t>
            </a:r>
          </a:p>
        </p:txBody>
      </p:sp>
      <p:pic>
        <p:nvPicPr>
          <p:cNvPr id="6" name="Obrázok 5" descr="2013-09-29 15.45.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4400" y="1143000"/>
            <a:ext cx="3149600" cy="236220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52400" y="5715000"/>
            <a:ext cx="175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 smtClean="0"/>
              <a:t>Ami itt található:</a:t>
            </a:r>
            <a:endParaRPr lang="hu-H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3505200" cy="2209800"/>
          </a:xfrm>
        </p:spPr>
        <p:txBody>
          <a:bodyPr>
            <a:normAutofit/>
          </a:bodyPr>
          <a:lstStyle/>
          <a:p>
            <a:r>
              <a:rPr lang="hu-HU" dirty="0" smtClean="0"/>
              <a:t>A büfé nyitvatartási ideje:</a:t>
            </a:r>
            <a:endParaRPr lang="hu-HU" dirty="0"/>
          </a:p>
        </p:txBody>
      </p:sp>
      <p:pic>
        <p:nvPicPr>
          <p:cNvPr id="4" name="Zástupný symbol obsahu 3" descr="2013-09-29 15.46.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081203" y="866114"/>
            <a:ext cx="6928911" cy="5196683"/>
          </a:xfrm>
        </p:spPr>
      </p:pic>
      <p:pic>
        <p:nvPicPr>
          <p:cNvPr id="5" name="Obrázok 4" descr="2013-09-29 15.50.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180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2013-09-29 15.53.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63601" y="863601"/>
            <a:ext cx="6908801" cy="5181601"/>
          </a:xfrm>
        </p:spPr>
      </p:pic>
      <p:pic>
        <p:nvPicPr>
          <p:cNvPr id="5" name="Obrázok 4" descr="2013-09-29 15.53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76575" y="485775"/>
            <a:ext cx="7543800" cy="56578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6200" y="3048000"/>
            <a:ext cx="3124200" cy="3810000"/>
          </a:xfrm>
        </p:spPr>
        <p:txBody>
          <a:bodyPr>
            <a:normAutofit/>
          </a:bodyPr>
          <a:lstStyle/>
          <a:p>
            <a:r>
              <a:rPr lang="hu-HU" dirty="0" smtClean="0"/>
              <a:t>A büfé közelébe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n</a:t>
            </a:r>
            <a:r>
              <a:rPr lang="hu-HU" dirty="0" smtClean="0"/>
              <a:t> egy buszmegá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lló </a:t>
            </a:r>
            <a:r>
              <a:rPr lang="hu-HU" dirty="0" smtClean="0"/>
              <a:t>van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1600" y="533400"/>
            <a:ext cx="3505200" cy="5029200"/>
          </a:xfrm>
        </p:spPr>
        <p:txBody>
          <a:bodyPr>
            <a:normAutofit/>
          </a:bodyPr>
          <a:lstStyle/>
          <a:p>
            <a:r>
              <a:rPr lang="hu-HU" dirty="0" smtClean="0"/>
              <a:t>A </a:t>
            </a:r>
            <a:r>
              <a:rPr lang="sk-SK" dirty="0" smtClean="0"/>
              <a:t>ŠAMORÍN-ČILISTOV </a:t>
            </a:r>
            <a:r>
              <a:rPr lang="sk-SK" dirty="0" err="1" smtClean="0"/>
              <a:t>jelz</a:t>
            </a:r>
            <a:r>
              <a:rPr lang="hu-HU" dirty="0" smtClean="0"/>
              <a:t>és az út folyamán rendszeresen mutatta az irányt  </a:t>
            </a:r>
            <a:endParaRPr lang="hu-HU" dirty="0"/>
          </a:p>
        </p:txBody>
      </p:sp>
      <p:pic>
        <p:nvPicPr>
          <p:cNvPr id="4" name="Zástupný symbol obsahu 3" descr="2013-09-29 15.57.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81600" cy="69088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5400" y="304800"/>
            <a:ext cx="4038600" cy="5211762"/>
          </a:xfrm>
        </p:spPr>
        <p:txBody>
          <a:bodyPr>
            <a:normAutofit/>
          </a:bodyPr>
          <a:lstStyle/>
          <a:p>
            <a:r>
              <a:rPr lang="hu-HU" dirty="0" smtClean="0"/>
              <a:t>Több tábla is jelezte, hogy evésre, pihenésre mindig van idő</a:t>
            </a:r>
            <a:endParaRPr lang="hu-HU" dirty="0"/>
          </a:p>
        </p:txBody>
      </p:sp>
      <p:pic>
        <p:nvPicPr>
          <p:cNvPr id="4" name="Zástupný symbol obsahu 3" descr="2013-09-29 15.58.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1435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Zástupný symbol obsahu 3" descr="2013-09-29 16.00.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Obrázok 4" descr="2013-09-29 16.00.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93700" y="2273300"/>
            <a:ext cx="49784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8800" y="274638"/>
            <a:ext cx="3048000" cy="5135562"/>
          </a:xfrm>
        </p:spPr>
        <p:txBody>
          <a:bodyPr/>
          <a:lstStyle/>
          <a:p>
            <a:r>
              <a:rPr lang="hu-HU" dirty="0" smtClean="0"/>
              <a:t>Az út nagyon jól ki van építve, kellemes bicikli túrára</a:t>
            </a:r>
            <a:endParaRPr lang="hu-HU" dirty="0"/>
          </a:p>
        </p:txBody>
      </p:sp>
      <p:pic>
        <p:nvPicPr>
          <p:cNvPr id="4" name="Zástupný symbol obsahu 3" descr="2013-09-29 16.06.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88182"/>
            <a:ext cx="5659636" cy="7546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Több letérő is volt a bicikliúton, ezek általában vendéglőkhöz vezettek</a:t>
            </a:r>
            <a:endParaRPr lang="hu-HU" dirty="0"/>
          </a:p>
        </p:txBody>
      </p:sp>
      <p:pic>
        <p:nvPicPr>
          <p:cNvPr id="6" name="Zástupný symbol obsahu 5" descr="2013-09-29 16.29.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371601"/>
            <a:ext cx="73152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151</Words>
  <Application>Microsoft Office PowerPoint</Application>
  <PresentationFormat>Prezentácia na obrazovke (4:3)</PresentationFormat>
  <Paragraphs>21</Paragraphs>
  <Slides>17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Motív Office</vt:lpstr>
      <vt:lpstr>Mária-út</vt:lpstr>
      <vt:lpstr>Pozsonyból a kezdés</vt:lpstr>
      <vt:lpstr>A büfé nyitvatartási ideje:</vt:lpstr>
      <vt:lpstr>A büfé közelében egy buszmegálló van</vt:lpstr>
      <vt:lpstr>A ŠAMORÍN-ČILISTOV jelzés az út folyamán rendszeresen mutatta az irányt  </vt:lpstr>
      <vt:lpstr>Több tábla is jelezte, hogy evésre, pihenésre mindig van idő</vt:lpstr>
      <vt:lpstr>Snímka 7</vt:lpstr>
      <vt:lpstr>Az út nagyon jól ki van építve, kellemes bicikli túrára</vt:lpstr>
      <vt:lpstr>Több letérő is volt a bicikliúton, ezek általában vendéglőkhöz vezettek</vt:lpstr>
      <vt:lpstr>Viszont egy kisebb farmra is rátaláltunk egy ilyen letérőnél:</vt:lpstr>
      <vt:lpstr>Szállítás Čunovo-Hamuliakovo között</vt:lpstr>
      <vt:lpstr>A bicikli útról van letérő Gútorba (Hamuliakovo), ahol egy régi templom található 10 m-rel a bicikliútról </vt:lpstr>
      <vt:lpstr>Gútor (Hamuliakovo) előtt két vendéglő is várja a biciklezőket</vt:lpstr>
      <vt:lpstr>Botel</vt:lpstr>
      <vt:lpstr>Hotel Kormorán és restauráció az út végén Csilisztőben</vt:lpstr>
      <vt:lpstr>Az út végig a Duna mellett halad, így több csodálatos kilátásban is részesülhetünk</vt:lpstr>
      <vt:lpstr>Az utat teljesítették: Ágh Franci és Kozmér Marika 2013.9.29-én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Mária út</dc:title>
  <dc:creator>Marika</dc:creator>
  <cp:lastModifiedBy>Marika</cp:lastModifiedBy>
  <cp:revision>11</cp:revision>
  <dcterms:created xsi:type="dcterms:W3CDTF">2013-10-01T13:03:49Z</dcterms:created>
  <dcterms:modified xsi:type="dcterms:W3CDTF">2013-10-02T08:27:25Z</dcterms:modified>
</cp:coreProperties>
</file>